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75" r:id="rId4"/>
    <p:sldId id="263" r:id="rId5"/>
    <p:sldId id="287" r:id="rId6"/>
    <p:sldId id="259" r:id="rId7"/>
    <p:sldId id="257" r:id="rId8"/>
    <p:sldId id="258" r:id="rId9"/>
    <p:sldId id="285" r:id="rId10"/>
    <p:sldId id="283" r:id="rId11"/>
    <p:sldId id="260" r:id="rId12"/>
    <p:sldId id="281" r:id="rId13"/>
    <p:sldId id="272" r:id="rId14"/>
    <p:sldId id="267" r:id="rId15"/>
    <p:sldId id="282" r:id="rId16"/>
    <p:sldId id="284" r:id="rId17"/>
    <p:sldId id="286" r:id="rId18"/>
    <p:sldId id="288" r:id="rId19"/>
    <p:sldId id="261" r:id="rId20"/>
    <p:sldId id="289" r:id="rId21"/>
    <p:sldId id="262" r:id="rId22"/>
    <p:sldId id="28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51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F1D6-5539-4D70-BB81-A853020A075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61E9-1526-49D1-A95F-F8646F4E5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149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F1D6-5539-4D70-BB81-A853020A075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61E9-1526-49D1-A95F-F8646F4E5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679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F1D6-5539-4D70-BB81-A853020A075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61E9-1526-49D1-A95F-F8646F4E55F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0285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F1D6-5539-4D70-BB81-A853020A075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61E9-1526-49D1-A95F-F8646F4E5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977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F1D6-5539-4D70-BB81-A853020A075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61E9-1526-49D1-A95F-F8646F4E55F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9118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F1D6-5539-4D70-BB81-A853020A075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61E9-1526-49D1-A95F-F8646F4E5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748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F1D6-5539-4D70-BB81-A853020A075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61E9-1526-49D1-A95F-F8646F4E5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863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F1D6-5539-4D70-BB81-A853020A075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61E9-1526-49D1-A95F-F8646F4E5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443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F1D6-5539-4D70-BB81-A853020A075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61E9-1526-49D1-A95F-F8646F4E5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033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F1D6-5539-4D70-BB81-A853020A075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61E9-1526-49D1-A95F-F8646F4E5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80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F1D6-5539-4D70-BB81-A853020A075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61E9-1526-49D1-A95F-F8646F4E5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568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F1D6-5539-4D70-BB81-A853020A075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61E9-1526-49D1-A95F-F8646F4E5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3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F1D6-5539-4D70-BB81-A853020A075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61E9-1526-49D1-A95F-F8646F4E5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44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F1D6-5539-4D70-BB81-A853020A075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61E9-1526-49D1-A95F-F8646F4E5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51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F1D6-5539-4D70-BB81-A853020A075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61E9-1526-49D1-A95F-F8646F4E5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21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F1D6-5539-4D70-BB81-A853020A075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61E9-1526-49D1-A95F-F8646F4E5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91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1F1D6-5539-4D70-BB81-A853020A0759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F9C61E9-1526-49D1-A95F-F8646F4E5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43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84363"/>
            <a:ext cx="9202894" cy="43829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40"/>
            <a:ext cx="1993382" cy="2035023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BE761E5-1631-45F3-BA3F-2D284C3CE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82527"/>
            <a:ext cx="9144000" cy="2001836"/>
          </a:xfr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normAutofit fontScale="90000"/>
          </a:bodyPr>
          <a:lstStyle/>
          <a:p>
            <a:pPr algn="r">
              <a:lnSpc>
                <a:spcPct val="100000"/>
              </a:lnSpc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городу Липецку </a:t>
            </a:r>
            <a:br>
              <a:rPr lang="ru-RU" sz="5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посвященная 75-летию победы </a:t>
            </a:r>
            <a:br>
              <a:rPr lang="ru-RU" sz="5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Великой отечественной войне</a:t>
            </a:r>
          </a:p>
        </p:txBody>
      </p:sp>
      <p:sp>
        <p:nvSpPr>
          <p:cNvPr id="11" name="Подзаголовок 10">
            <a:extLst>
              <a:ext uri="{FF2B5EF4-FFF2-40B4-BE49-F238E27FC236}">
                <a16:creationId xmlns:a16="http://schemas.microsoft.com/office/drawing/2014/main" id="{29FB5917-0A30-47EE-AB97-4C63B9D37E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0B8AA3-B386-4876-867E-EC682DB54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999" y="5449842"/>
            <a:ext cx="951058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41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596"/>
    </mc:Choice>
    <mc:Fallback>
      <p:transition advTm="459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63769"/>
            <a:ext cx="10108978" cy="6312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275384"/>
            <a:ext cx="8596668" cy="101990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Монумент в честь героических подвигов воинов-летчиков</a:t>
            </a:r>
          </a:p>
        </p:txBody>
      </p:sp>
    </p:spTree>
    <p:extLst>
      <p:ext uri="{BB962C8B-B14F-4D97-AF65-F5344CB8AC3E}">
        <p14:creationId xmlns:p14="http://schemas.microsoft.com/office/powerpoint/2010/main" val="1097563956"/>
      </p:ext>
    </p:extLst>
  </p:cSld>
  <p:clrMapOvr>
    <a:masterClrMapping/>
  </p:clrMapOvr>
  <p:transition spd="slow" advTm="16069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55AE5A-19E0-43AB-AC15-01CBFB9F2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Парк Победы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93675"/>
            <a:ext cx="10031413" cy="640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5187461"/>
            <a:ext cx="8596668" cy="119575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Памятник «1945 год</a:t>
            </a:r>
            <a:r>
              <a:rPr lang="ru-RU" sz="3200" dirty="0" smtClean="0">
                <a:solidFill>
                  <a:schemeClr val="tx1"/>
                </a:solidFill>
              </a:rPr>
              <a:t>»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Парк Победы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3179"/>
      </p:ext>
    </p:extLst>
  </p:cSld>
  <p:clrMapOvr>
    <a:masterClrMapping/>
  </p:clrMapOvr>
  <p:transition spd="slow" advTm="1586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861" y="0"/>
            <a:ext cx="6793850" cy="5657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8868" y="1434592"/>
            <a:ext cx="5171460" cy="5206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98672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190">
        <p:split orient="vert"/>
      </p:transition>
    </mc:Choice>
    <mc:Fallback>
      <p:transition spd="slow" advTm="1119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6" y="134816"/>
            <a:ext cx="9747738" cy="6265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0653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300">
        <p:fade/>
      </p:transition>
    </mc:Choice>
    <mc:Fallback>
      <p:transition spd="med" advTm="1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6505575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8184514"/>
      </p:ext>
    </p:extLst>
  </p:cSld>
  <p:clrMapOvr>
    <a:masterClrMapping/>
  </p:clrMapOvr>
  <p:transition spd="slow" advTm="10891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09" y="0"/>
            <a:ext cx="9931646" cy="671732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3213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213">
        <p14:reveal/>
      </p:transition>
    </mc:Choice>
    <mc:Fallback>
      <p:transition spd="slow" advTm="82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14" y="140676"/>
            <a:ext cx="9665677" cy="6365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детям, погибшим в годы Великой Отечественной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 ( Верхний парк)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52939"/>
      </p:ext>
    </p:extLst>
  </p:cSld>
  <p:clrMapOvr>
    <a:masterClrMapping/>
  </p:clrMapOvr>
  <p:transition spd="slow" advTm="15964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677334" y="1207009"/>
            <a:ext cx="3854528" cy="3989918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в память о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новолипчанах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погибших в годы Великой Отечественной войны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6374" y="164593"/>
            <a:ext cx="5252218" cy="68580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98989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323">
        <p:fade/>
      </p:transition>
    </mc:Choice>
    <mc:Fallback>
      <p:transition spd="med" advTm="103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896" y="749808"/>
            <a:ext cx="10003536" cy="610819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9304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Работникам </a:t>
            </a:r>
            <a:r>
              <a:rPr lang="ru-RU" sz="2400" b="1" dirty="0" err="1">
                <a:solidFill>
                  <a:schemeClr val="tx1"/>
                </a:solidFill>
              </a:rPr>
              <a:t>Студеновского</a:t>
            </a:r>
            <a:r>
              <a:rPr lang="ru-RU" sz="2400" b="1" dirty="0">
                <a:solidFill>
                  <a:schemeClr val="tx1"/>
                </a:solidFill>
              </a:rPr>
              <a:t> рудоуправления, отстоявшим свободу и независимость нашей Родины в 1941–1945 </a:t>
            </a:r>
            <a:r>
              <a:rPr lang="ru-RU" sz="2400" dirty="0">
                <a:solidFill>
                  <a:schemeClr val="tx1"/>
                </a:solidFill>
              </a:rPr>
              <a:t>гг</a:t>
            </a:r>
            <a:r>
              <a:rPr lang="ru-RU" sz="2400" dirty="0" smtClean="0">
                <a:solidFill>
                  <a:schemeClr val="tx1"/>
                </a:solidFill>
              </a:rPr>
              <a:t>. </a:t>
            </a:r>
            <a:r>
              <a:rPr lang="ru-RU" sz="2000" dirty="0" smtClean="0">
                <a:solidFill>
                  <a:schemeClr val="tx1"/>
                </a:solidFill>
              </a:rPr>
              <a:t>ул</a:t>
            </a:r>
            <a:r>
              <a:rPr lang="ru-RU" sz="2000" dirty="0">
                <a:solidFill>
                  <a:schemeClr val="tx1"/>
                </a:solidFill>
              </a:rPr>
              <a:t>. Кротевича г. Липецка. Мемориал расположен в </a:t>
            </a:r>
            <a:r>
              <a:rPr lang="ru-RU" sz="2000" dirty="0" smtClean="0">
                <a:solidFill>
                  <a:schemeClr val="tx1"/>
                </a:solidFill>
              </a:rPr>
              <a:t>сквере</a:t>
            </a:r>
            <a:endParaRPr lang="ru-RU" sz="3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42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88"/>
    </mc:Choice>
    <mc:Fallback>
      <p:transition spd="slow" advTm="1628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6D1E75-09F8-4F18-B450-CE618177B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044600-78E8-4A62-A0A1-DD7084CC8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10" y="2475775"/>
            <a:ext cx="3822192" cy="312645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FE17328-A1B0-4DE1-BE5A-78C285FF3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82" y="4091641"/>
            <a:ext cx="3584448" cy="340156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" y="226949"/>
            <a:ext cx="7534656" cy="159135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30 улиц названы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честь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Героев Советского Союза — участников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и сопротивления советского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фашистским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захватчикам (улицы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Доватора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Катукова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Полетаева,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Зои Космодемьянской, Меркулова, Гришина, Бачурина и т.д.)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989" y="3084875"/>
            <a:ext cx="4425696" cy="251735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6CFB366-C667-4234-A1A6-E1630DD8F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787" y="4091641"/>
            <a:ext cx="3157213" cy="289943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5A0596B-9F6F-43D6-AF99-07C56ADCA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0" y="0"/>
            <a:ext cx="3518084" cy="255305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65517463"/>
      </p:ext>
    </p:extLst>
  </p:cSld>
  <p:clrMapOvr>
    <a:masterClrMapping/>
  </p:clrMapOvr>
  <p:transition spd="slow" advTm="15389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EB04B6-C2D6-415C-892C-93D52F945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972675" cy="650081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873119" y="5539155"/>
            <a:ext cx="8596668" cy="1318846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в честь воинов-героев, погибших в годы Великой Отечественной войны 1941–1945 гг.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9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8233">
        <p:cut/>
      </p:transition>
    </mc:Choice>
    <mc:Fallback>
      <p:transition advTm="8233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Стелы героям Великой </a:t>
            </a:r>
            <a:r>
              <a:rPr lang="ru-RU" sz="2800" dirty="0"/>
              <a:t>Отечественной </a:t>
            </a:r>
            <a:r>
              <a:rPr lang="ru-RU" sz="2800" dirty="0" smtClean="0"/>
              <a:t>войны</a:t>
            </a:r>
            <a:br>
              <a:rPr lang="ru-RU" sz="2800" dirty="0" smtClean="0"/>
            </a:br>
            <a:r>
              <a:rPr lang="ru-RU" sz="2800" dirty="0" smtClean="0"/>
              <a:t>1941–1945 гг.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81678" y="1270000"/>
            <a:ext cx="5596128" cy="51514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371" y="1709928"/>
            <a:ext cx="5448300" cy="7315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088" y="1084072"/>
            <a:ext cx="5559552" cy="61836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390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882">
        <p:fade/>
      </p:transition>
    </mc:Choice>
    <mc:Fallback>
      <p:transition spd="med" advTm="108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594" y="401574"/>
            <a:ext cx="5449824" cy="4974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2608"/>
            <a:ext cx="5486400" cy="7315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306" y="4126992"/>
            <a:ext cx="4343400" cy="289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1601529"/>
      </p:ext>
    </p:extLst>
  </p:cSld>
  <p:clrMapOvr>
    <a:masterClrMapping/>
  </p:clrMapOvr>
  <p:transition spd="slow" advTm="15537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33" y="0"/>
            <a:ext cx="1993565" cy="203624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DD1F38CD-94D5-4798-B046-D062C8889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596896"/>
            <a:ext cx="9107424" cy="4425697"/>
          </a:xfrm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Спасибо за </a:t>
            </a:r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внимание !</a:t>
            </a:r>
            <a:endParaRPr lang="ru-RU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33" y="0"/>
            <a:ext cx="11192256" cy="7388352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544CCF41-9E25-4987-9C9B-E21684975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dirty="0"/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244041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90"/>
    </mc:Choice>
    <mc:Fallback>
      <p:transition spd="slow" advTm="12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BDD798-D359-4C3B-8799-7B850A420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53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41362"/>
            <a:ext cx="8596667" cy="816638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воинам-интернационалистам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12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824">
        <p:fade/>
      </p:transition>
    </mc:Choice>
    <mc:Fallback>
      <p:transition spd="med" advTm="158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337431" y="4097215"/>
            <a:ext cx="246184" cy="703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4" y="146904"/>
            <a:ext cx="9525000" cy="635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77335" y="6330462"/>
            <a:ext cx="8596668" cy="52753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Вечный огонь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49459"/>
      </p:ext>
    </p:extLst>
  </p:cSld>
  <p:clrMapOvr>
    <a:masterClrMapping/>
  </p:clrMapOvr>
  <p:transition spd="slow" advTm="1572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70" y="1463040"/>
            <a:ext cx="9387840" cy="61479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5270" y="0"/>
            <a:ext cx="8596668" cy="180238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«</a:t>
            </a:r>
            <a:r>
              <a:rPr lang="ru-RU" sz="3100" b="1" dirty="0">
                <a:solidFill>
                  <a:schemeClr val="tx1"/>
                </a:solidFill>
              </a:rPr>
              <a:t>Стена памяти», возведённая в 1985 году, находится на площади Героев и является частью Мемориального комплекса в честь воинов-героев, погибших в годы Великой Отечественной войны 1941-1945 гг. </a:t>
            </a:r>
          </a:p>
        </p:txBody>
      </p:sp>
    </p:spTree>
    <p:extLst>
      <p:ext uri="{BB962C8B-B14F-4D97-AF65-F5344CB8AC3E}">
        <p14:creationId xmlns:p14="http://schemas.microsoft.com/office/powerpoint/2010/main" val="2606480432"/>
      </p:ext>
    </p:extLst>
  </p:cSld>
  <p:clrMapOvr>
    <a:masterClrMapping/>
  </p:clrMapOvr>
  <p:transition spd="slow" advTm="15981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38" y="0"/>
            <a:ext cx="9753600" cy="6572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94919" y="0"/>
            <a:ext cx="8596668" cy="100232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Монумент "Танк"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977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9050">
        <p14:reveal/>
      </p:transition>
    </mc:Choice>
    <mc:Fallback>
      <p:transition spd="slow" advTm="190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677335" y="6041362"/>
            <a:ext cx="8596668" cy="81663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Победы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8B61FB-CC57-4844-9095-9DE1C6B9C67D}"/>
              </a:ext>
            </a:extLst>
          </p:cNvPr>
          <p:cNvSpPr/>
          <p:nvPr/>
        </p:nvSpPr>
        <p:spPr>
          <a:xfrm>
            <a:off x="4438495" y="3241224"/>
            <a:ext cx="184731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10" y="59034"/>
            <a:ext cx="9795115" cy="598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212" y="3050198"/>
            <a:ext cx="4010025" cy="3914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272783" y="609600"/>
            <a:ext cx="36004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Триумфальная стела "Великой Победе советского народа в Великой Отечественной войне 1941 - 1945 гг. </a:t>
            </a:r>
          </a:p>
        </p:txBody>
      </p:sp>
    </p:spTree>
    <p:extLst>
      <p:ext uri="{BB962C8B-B14F-4D97-AF65-F5344CB8AC3E}">
        <p14:creationId xmlns:p14="http://schemas.microsoft.com/office/powerpoint/2010/main" val="1726236439"/>
      </p:ext>
    </p:extLst>
  </p:cSld>
  <p:clrMapOvr>
    <a:masterClrMapping/>
  </p:clrMapOvr>
  <p:transition spd="slow" advTm="1624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D81EA-0DCB-4BD0-876C-6CFA5EA8C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70" y="0"/>
            <a:ext cx="11430000" cy="6429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D70D601E-242F-4751-8DD3-5B796F1FA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358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851">
        <p:fade/>
      </p:transition>
    </mc:Choice>
    <mc:Fallback>
      <p:transition spd="med" advTm="108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5968" y="164592"/>
            <a:ext cx="5468112" cy="66934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Монумент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Славы 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Ударников (район Сырский Рудник).</a:t>
            </a:r>
          </a:p>
        </p:txBody>
      </p:sp>
    </p:spTree>
    <p:extLst>
      <p:ext uri="{BB962C8B-B14F-4D97-AF65-F5344CB8AC3E}">
        <p14:creationId xmlns:p14="http://schemas.microsoft.com/office/powerpoint/2010/main" val="58065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1844">
        <p:cut/>
      </p:transition>
    </mc:Choice>
    <mc:Fallback>
      <p:transition advTm="11844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191</TotalTime>
  <Words>197</Words>
  <Application>Microsoft Office PowerPoint</Application>
  <PresentationFormat>Широкоэкранный</PresentationFormat>
  <Paragraphs>21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Times New Roman</vt:lpstr>
      <vt:lpstr>Trebuchet MS</vt:lpstr>
      <vt:lpstr>Wingdings 3</vt:lpstr>
      <vt:lpstr>Аспект</vt:lpstr>
      <vt:lpstr>                                                           Экскурсия по городу Липецку  посвященная 75-летию победы  в Великой отечественной войне</vt:lpstr>
      <vt:lpstr>Презентация PowerPoint</vt:lpstr>
      <vt:lpstr>Памятник воинам-интернационалистам</vt:lpstr>
      <vt:lpstr>Презентация PowerPoint</vt:lpstr>
      <vt:lpstr>«Стена памяти», возведённая в 1985 году, находится на площади Героев и является частью Мемориального комплекса в честь воинов-героев, погибших в годы Великой Отечественной войны 1941-1945 гг. </vt:lpstr>
      <vt:lpstr>Монумент "Танк"</vt:lpstr>
      <vt:lpstr>Презентация PowerPoint</vt:lpstr>
      <vt:lpstr>Презентация PowerPoint</vt:lpstr>
      <vt:lpstr>Презентация PowerPoint</vt:lpstr>
      <vt:lpstr>Монумент в честь героических подвигов воинов-летчиков</vt:lpstr>
      <vt:lpstr>Парк Победы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Работникам Студеновского рудоуправления, отстоявшим свободу и независимость нашей Родины в 1941–1945 гг. ул. Кротевича г. Липецка. Мемориал расположен в сквере</vt:lpstr>
      <vt:lpstr>Презентация PowerPoint</vt:lpstr>
      <vt:lpstr>Стелы героям Великой Отечественной войны 1941–1945 гг.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Макова</dc:creator>
  <cp:lastModifiedBy>Makssim48@outlook.com</cp:lastModifiedBy>
  <cp:revision>29</cp:revision>
  <dcterms:created xsi:type="dcterms:W3CDTF">2020-02-11T11:59:02Z</dcterms:created>
  <dcterms:modified xsi:type="dcterms:W3CDTF">2020-02-24T20:01:21Z</dcterms:modified>
</cp:coreProperties>
</file>