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3" r:id="rId8"/>
    <p:sldId id="265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2" autoAdjust="0"/>
    <p:restoredTop sz="94660"/>
  </p:normalViewPr>
  <p:slideViewPr>
    <p:cSldViewPr snapToGrid="0">
      <p:cViewPr varScale="1">
        <p:scale>
          <a:sx n="50" d="100"/>
          <a:sy n="50" d="100"/>
        </p:scale>
        <p:origin x="21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303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3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0408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667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794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3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88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1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494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8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9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02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5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51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0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1109D-8309-4010-8B5D-41DDD38FCE91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279228-0A4F-430E-84B0-F6DEA3768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5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172075"/>
            <a:ext cx="113538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2301" y="1924050"/>
            <a:ext cx="5058834" cy="3463798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писатели Липецкой земли</a:t>
            </a:r>
            <a:endParaRPr lang="ru-RU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9067800" y="6198632"/>
            <a:ext cx="2963334" cy="65936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№ 20 г. Липецка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552450" y="-895350"/>
            <a:ext cx="114109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Культурный код юного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липчанина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55000" cy="6191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2188" t="12500" r="312"/>
          <a:stretch/>
        </p:blipFill>
        <p:spPr>
          <a:xfrm>
            <a:off x="8077200" y="440155"/>
            <a:ext cx="3905250" cy="59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4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323850"/>
            <a:ext cx="5391150" cy="61341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62600" y="323850"/>
            <a:ext cx="548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в 1960 году в Липецке. После окончания института семнадцать лет проработала школьным учителем: преподавала в начальных классах, а также вела уроки рисования.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2941" y="1832262"/>
            <a:ext cx="2041618" cy="2767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6" y="2230935"/>
            <a:ext cx="2028824" cy="2616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506" y="2230935"/>
            <a:ext cx="1910580" cy="25898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87" y="4169927"/>
            <a:ext cx="1791927" cy="24290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8701" y="4169927"/>
            <a:ext cx="1770299" cy="239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508088"/>
            <a:ext cx="4438650" cy="5335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8200" y="508089"/>
            <a:ext cx="7543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в Липецке в 1961 году. Окончив Липецкий педагогический институт, занималась в литературной студии «Взлётная полоса»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Стихи для детей и взрослых Галина Соболева пишет уже больше 20 лет.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212" y="1831528"/>
            <a:ext cx="3000375" cy="4067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212" y="1831528"/>
            <a:ext cx="30003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381000"/>
            <a:ext cx="5048250" cy="60682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500" y="381000"/>
            <a:ext cx="7601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в 1985 году в Липецке.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750332"/>
            <a:ext cx="56769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 детстве хотела стать и ветеринаром, и врачом, и актрисой. За 15 лет работы в любимом липецкой детворой «Золотом ключике» Алёна стала автором бесчисленного множества статей и десятка разных историй.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173" y="2000486"/>
            <a:ext cx="1890442" cy="25625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283" y="3031959"/>
            <a:ext cx="1995521" cy="27050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832" y="2381548"/>
            <a:ext cx="1904845" cy="25821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95" y="3850521"/>
            <a:ext cx="1962151" cy="265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06" y="402268"/>
            <a:ext cx="4530644" cy="54460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43450" y="590550"/>
            <a:ext cx="7296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в Липецке в 1963 году. После окончания школы работала медсестрой в поликлинике, пробовала себя в журналистике.</a:t>
            </a:r>
            <a:r>
              <a:rPr lang="ru-RU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начала писать в детстве, с 12 лет, которое всё время проводила в деревне у бабушек.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468" y="1913988"/>
            <a:ext cx="3000375" cy="4067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862" y="1913989"/>
            <a:ext cx="30003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14822" y="571500"/>
            <a:ext cx="6929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более 30 книг, создатель Клуба юных сочинителей и детской газеты «Ворон и ёж», родился в 1924 году в Москве. Многие годы жизни провёл в Липецке.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57162"/>
            <a:ext cx="4195722" cy="5043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822" y="1833561"/>
            <a:ext cx="3000375" cy="4067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512" y="1833562"/>
            <a:ext cx="30003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4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0"/>
            <a:ext cx="8972550" cy="6720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615" y="1981200"/>
            <a:ext cx="307958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7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-133350"/>
            <a:ext cx="9410700" cy="6191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409700"/>
            <a:ext cx="6304291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0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93092"/>
            <a:ext cx="8915400" cy="67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4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</TotalTime>
  <Words>187</Words>
  <Application>Microsoft Office PowerPoint</Application>
  <PresentationFormat>Широкоэкранный</PresentationFormat>
  <Paragraphs>11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Аспект</vt:lpstr>
      <vt:lpstr>Детские писатели Липецкой земли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Детские писатели Липецкой земли</dc:title>
  <dc:creator>Makssim48@outlook.com</dc:creator>
  <cp:lastModifiedBy>Makssim48@outlook.com</cp:lastModifiedBy>
  <cp:revision>7</cp:revision>
  <dcterms:created xsi:type="dcterms:W3CDTF">2021-03-03T17:20:29Z</dcterms:created>
  <dcterms:modified xsi:type="dcterms:W3CDTF">2021-03-03T18:28:28Z</dcterms:modified>
</cp:coreProperties>
</file>