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8" r:id="rId2"/>
    <p:sldId id="260" r:id="rId3"/>
    <p:sldId id="261" r:id="rId4"/>
    <p:sldId id="274" r:id="rId5"/>
    <p:sldId id="275" r:id="rId6"/>
    <p:sldId id="276" r:id="rId7"/>
    <p:sldId id="277" r:id="rId8"/>
    <p:sldId id="278" r:id="rId9"/>
    <p:sldId id="269" r:id="rId10"/>
    <p:sldId id="270" r:id="rId11"/>
    <p:sldId id="271" r:id="rId12"/>
    <p:sldId id="272" r:id="rId13"/>
    <p:sldId id="259" r:id="rId14"/>
    <p:sldId id="264" r:id="rId15"/>
    <p:sldId id="265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етодисты" initials="М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6D60-E076-40E7-BA78-55DB12354547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F743D-1CF1-4315-A69D-D258C3B8AF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9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E6F8A1-1F02-406A-8C7E-EAE5608FA5E0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99A466-A3AC-473A-9878-A2B2B86849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ПУТЕШЕСТВИЕ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 СТРАНУ 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ВЕЖЛИВОСТИ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                                    		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 Педагог-психолог 			              первой квалификационной категории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Басинская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altLang="ru-RU" sz="1800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altLang="ru-RU" sz="1800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800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ДЕТСКИЙ САД КОМБИНИРОВАННОГО ВИДА №20 Г. ЛИПЕЦКА</a:t>
            </a:r>
            <a:br>
              <a:rPr lang="ru-RU" altLang="ru-RU" sz="1800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2650604"/>
            <a:ext cx="1957189" cy="200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7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340768"/>
            <a:ext cx="7408333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этап Организационный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Приветствие, организационный момент</a:t>
            </a:r>
          </a:p>
          <a:p>
            <a:pPr marL="0" indent="0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этап Мотивационный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Появление Утенка</a:t>
            </a:r>
          </a:p>
          <a:p>
            <a:pPr marL="0" indent="0"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этап Практический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Разгадывание первой тайны: «Приветствие с  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улыбкой»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Разгадывание второй тайны: «Обращение к друг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другу по имени»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Игра «Подарок»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Разгадывание третьей тайны: «Говорите вежливо,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спокойно, глядя в глаза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0" indent="-4572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4147" y="352396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ЗАНЯТИЯ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44824"/>
            <a:ext cx="187220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5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Разгадывание четвертой тайны: «Не драться,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мешать другим»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Разгадывание пятой тайны: «Внимательно слушать,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говорит тот у кого мяч»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Игра «Кто кем будет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Пальчиковая гимнастика «Замок»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Задание «Ладошки-ключики»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10.Разгадывание шестой тайны: «Хочешь сказать – дай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нам об этом знать, например…»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ЗАНЯТИЯ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93" y="2780928"/>
            <a:ext cx="187220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3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340768"/>
            <a:ext cx="7408333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Разгадывание седьмой тайны: «Прощание»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этап Рефлексивный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Подведение итогов, рефлексия, ритуал прощания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Упражнение «Доброе тепло»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ЗАНЯТИЯ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5104"/>
            <a:ext cx="1800201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work01\Downloads\Attachments_kotik2011@bk.ru_2014-11-18_17-33-48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" y="6175"/>
            <a:ext cx="9315400" cy="69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6768" y="0"/>
            <a:ext cx="6874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каждого человека  лишь 4 способа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общения 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людьми.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нас судят по тому, что мы делаем,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мы выглядим, что мы говорим 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мы это говорим.</a:t>
            </a:r>
          </a:p>
        </p:txBody>
      </p:sp>
    </p:spTree>
    <p:extLst>
      <p:ext uri="{BB962C8B-B14F-4D97-AF65-F5344CB8AC3E}">
        <p14:creationId xmlns:p14="http://schemas.microsoft.com/office/powerpoint/2010/main" val="26297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ork01\Downloads\Attachments_kotik2011@bk.ru_2014-11-18_17-33-48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131300" cy="685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5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ork01\Downloads\Attachments_kotik2011@bk.ru_2014-11-18_17-33-48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7695"/>
            <a:ext cx="9144000" cy="673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7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ork01\Downloads\Attachments_kotik2011@bk.ru_2014-11-18_17-33-48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063"/>
            <a:ext cx="8884022" cy="666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7" descr="ба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872207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2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4637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«ВЛАДЕТЬ СОБОЙ НАСТОЛЬКО, ЧТОБЫ УВАЖАТЬ ДРУГИХ КАК САМОГО СЕБЯ,И ПОСТУПАТЬ С НИМИ ТАК, КАК МЫ ЖЕЛАЕМ, ЧТОБЫ С НАМИ ПОСТУПАЛИ, - ВОТ ЧТО МОЖНО НАЗВАТЬ ЧЕЛОВЕКОЛЮБИЕМ.» </a:t>
            </a:r>
            <a:b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59053" y="5022926"/>
            <a:ext cx="1623360" cy="54350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Конфуций</a:t>
            </a:r>
            <a:endParaRPr lang="ru-RU" dirty="0"/>
          </a:p>
        </p:txBody>
      </p:sp>
      <p:pic>
        <p:nvPicPr>
          <p:cNvPr id="5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1872207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6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285529"/>
            <a:ext cx="7408333" cy="4785395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СОЗДАНИЕ УСЛОВИЙ ДЛЯ ЕСТЕСТВЕННОГО  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ПСИХОЛОГИЧЕСКОГО РАЗВИТИЯ РЕБЕНКА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Познакомить детей с правилами поведения в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группе.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Продолжать формировать навыки вербального и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невербального общения, вежливого обращения.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Развивать внимание, память, наглядно-образное и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словесно-логическое мышление.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Развивать мелкую и общую моторику.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Снятие эмоционального и телесного напряжения.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64704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64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340768"/>
            <a:ext cx="7408333" cy="4968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Развитие эмоциональной сферы. Введение ребенка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мир человеческих эмоций.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Развитие коммуникативных умений, необходимых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для успешного развития процесса общения.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3. Развитие волевой сферы – произвольности и   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психических процессов,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4. Развитие интеллектуальной сферы – развитие                                                                 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мыслительных умений, наглядно-действенного,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наглядно-образного, словесно-логического,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творческого и критического мышления.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43152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7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4752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Развитие личностной сферы- формирование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адекватной самооценки.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Формирование позитивной мотивации.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Развитие познавательных и психических процессов: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восприятия, памяти, внимания, воображения.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995" y="3573016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4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752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Содержание занятия строится на идеях развивающего обучения Д.Б.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В.В. Давыдова, с учетом возрастных особенностей и зон ближайшего развития (Л.С. Выготский, Д. 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Рефлексивно-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 позволяет решать задачи развития психических функций через использование различных видов деятельности, свойственных данному возрасту.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занятии придерживались идеи некритичного гуманного отношения к внутреннему миру каждого ребенка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К.Роджерс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КОНЦЕПТУАЛЬНАЯ ОСНОВА ЗАНЯТИЯ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802732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1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752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Принцип личностно-ориентированного подхода (Ш.А.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предлагает выбор и построение материала ориентируясь на потребности и потенциальные возможности ребенка.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эффективности основано на идеях поэтапного формирования действий (П.Я. Гальперин).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КОНЦЕПТУАЛЬНАЯ ОСНОВА ЗАНЯТИЯ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802732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1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752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Групповые занятия.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занятия ориентировано на удовлетворение ведущей потребности, свойственной конкретному периоду детства и основано на развитии ведущего психического процесса или сферы психики.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частности: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5-6 лет – эмоциональная сфера, коммуникативная сфера.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проводятся в помещениях с соблюдением санитарно-гигиенических норм и правил.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185" y="5255840"/>
            <a:ext cx="1872207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6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6074" y="1340768"/>
            <a:ext cx="7408333" cy="47853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*Игрушка Утенок Василий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*Шкатулка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*Ключи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*Магнитофон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*Аудиозапись музыкальной импровизации на песню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Сергея Гребенникова «Когда ЛЮБОВЬ пронизывает  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все» в исполнении Анны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(скрипка)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*Проектор, экран, ноутбук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*Магнитная доска, магниты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*Листы белой бумаги- А-4, цветные и простые карандаши, фломастеры, краски, кисти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ба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0728"/>
            <a:ext cx="1872207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2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616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МУНИЦИПАЛЬНОЕ ДОШКОЛЬНОЕ ОБРАЗОВАТЕЛЬНОЕ УЧРЕЖДЕНИЕ  ДЕТСКИЙ САД КОМБИНИРОВАННОГО ВИДА №20 Г. ЛИПЕЦКА </vt:lpstr>
      <vt:lpstr>«ВЛАДЕТЬ СОБОЙ НАСТОЛЬКО, ЧТОБЫ УВАЖАТЬ ДРУГИХ КАК САМОГО СЕБЯ,И ПОСТУПАТЬ С НИМИ ТАК, КАК МЫ ЖЕЛАЕМ, ЧТОБЫ С НАМИ ПОСТУПАЛИ, - ВОТ ЧТО МОЖНО НАЗВАТЬ ЧЕЛОВЕКОЛЮБИЕМ.»  </vt:lpstr>
      <vt:lpstr>ЦЕЛИ</vt:lpstr>
      <vt:lpstr>ЗАДАЧИ</vt:lpstr>
      <vt:lpstr>ЗАДАЧИ</vt:lpstr>
      <vt:lpstr> КОНЦЕПТУАЛЬНАЯ ОСНОВА ЗАНЯТИЯ </vt:lpstr>
      <vt:lpstr> КОНЦЕПТУАЛЬНАЯ ОСНОВА ЗАНЯТИЯ </vt:lpstr>
      <vt:lpstr> ФОРМЫ РАБОТЫ </vt:lpstr>
      <vt:lpstr>МАТЕРИАЛЫ</vt:lpstr>
      <vt:lpstr>ХОД ЗАНЯТИЯ</vt:lpstr>
      <vt:lpstr>ХОД ЗАНЯТИЯ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Методисты</dc:creator>
  <cp:lastModifiedBy>work01</cp:lastModifiedBy>
  <cp:revision>50</cp:revision>
  <dcterms:created xsi:type="dcterms:W3CDTF">2014-11-14T06:18:22Z</dcterms:created>
  <dcterms:modified xsi:type="dcterms:W3CDTF">2014-11-19T09:23:50Z</dcterms:modified>
</cp:coreProperties>
</file>