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80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Формирование культурно-гигиенических навыков у детей дошкольного возраста посредством различных методов и приемов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57620" y="4714884"/>
            <a:ext cx="5043478" cy="1752600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500042"/>
            <a:ext cx="4244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Предметные картинки</a:t>
            </a:r>
            <a:endParaRPr lang="ru-RU" sz="3200" b="1" dirty="0"/>
          </a:p>
        </p:txBody>
      </p:sp>
      <p:pic>
        <p:nvPicPr>
          <p:cNvPr id="14338" name="Picture 2" descr="http://4ladi.ru/images/4lady/Articles/inner/so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5923432" cy="4071966"/>
          </a:xfrm>
          <a:prstGeom prst="rect">
            <a:avLst/>
          </a:prstGeom>
          <a:noFill/>
        </p:spPr>
      </p:pic>
      <p:pic>
        <p:nvPicPr>
          <p:cNvPr id="14340" name="Picture 4" descr="http://www.mainbuilder.ru/pictures/xozTovar/nastolnaja_milni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785926"/>
            <a:ext cx="4762500" cy="3571875"/>
          </a:xfrm>
          <a:prstGeom prst="rect">
            <a:avLst/>
          </a:prstGeom>
          <a:noFill/>
        </p:spPr>
      </p:pic>
      <p:pic>
        <p:nvPicPr>
          <p:cNvPr id="14342" name="Picture 6" descr="http://avtoliga-bosch.salemarket.runwww.avtoliga-bosch.salemarket.ru/listings/dd/3787/products/vb_prNiCLy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571744"/>
            <a:ext cx="4381530" cy="3286148"/>
          </a:xfrm>
          <a:prstGeom prst="rect">
            <a:avLst/>
          </a:prstGeom>
          <a:noFill/>
        </p:spPr>
      </p:pic>
      <p:pic>
        <p:nvPicPr>
          <p:cNvPr id="14344" name="Picture 8" descr="http://lol54.ru/uploads/posts/2010-08/1282404040_17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071678"/>
            <a:ext cx="2779157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642918"/>
            <a:ext cx="2411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Неумейка</a:t>
            </a:r>
            <a:endParaRPr lang="ru-RU" sz="4000" b="1" dirty="0"/>
          </a:p>
        </p:txBody>
      </p:sp>
      <p:pic>
        <p:nvPicPr>
          <p:cNvPr id="13314" name="Picture 2" descr="http://ex-ps.ru/_ld/4/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928802"/>
            <a:ext cx="5253038" cy="3939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571480"/>
            <a:ext cx="1885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/>
              <a:t>Потешки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50309" y="2175897"/>
            <a:ext cx="843653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 кране булькает вода. Очень даже здорово!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Умывается сама Машенька Егорова»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«Ладушки, ладушки, с мылом моем лапушки,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чистые ладошки, вот вам хлеб, да ложки!»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Пальчиковая гимнастика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«Умываемся».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Пальчиковая гимнастика Буди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667500" cy="463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aplyarosi.ru/wp-content/uploads/2012/11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857232"/>
            <a:ext cx="6500858" cy="58136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868" y="357166"/>
            <a:ext cx="3536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«Мы проснулись».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615" y="285728"/>
            <a:ext cx="8722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С детьми среднего дошкольного возраста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59293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«Я под краном руки мыла,</a:t>
            </a:r>
          </a:p>
          <a:p>
            <a:r>
              <a:rPr lang="ru-RU" sz="3200" dirty="0" smtClean="0"/>
              <a:t> А лицо помыть забыла, </a:t>
            </a:r>
          </a:p>
          <a:p>
            <a:r>
              <a:rPr lang="ru-RU" sz="3200" dirty="0" smtClean="0"/>
              <a:t>Увидал меня Дозор, </a:t>
            </a:r>
          </a:p>
          <a:p>
            <a:r>
              <a:rPr lang="ru-RU" sz="3200" dirty="0" smtClean="0"/>
              <a:t>Зарычал «Какой позор!»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857364"/>
            <a:ext cx="64235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Юмористические частушки: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143240" y="285728"/>
            <a:ext cx="27222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агадки: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480408"/>
            <a:ext cx="366459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«Пузыри пускало,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Пеной кверху лезло,—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его не стало,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Вдруг оно исчезло!»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457200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Лук, капуста и картошка,</a:t>
            </a:r>
          </a:p>
          <a:p>
            <a:r>
              <a:rPr lang="ru-RU" sz="2800" dirty="0" smtClean="0"/>
              <a:t>Разных овощей немножко.</a:t>
            </a:r>
          </a:p>
          <a:p>
            <a:r>
              <a:rPr lang="ru-RU" sz="2800" dirty="0" smtClean="0"/>
              <a:t>Ты в кастрюле их ищи.</a:t>
            </a:r>
          </a:p>
          <a:p>
            <a:r>
              <a:rPr lang="ru-RU" sz="2800" dirty="0" smtClean="0"/>
              <a:t>Это суп с названьем...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786190"/>
            <a:ext cx="4188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Пять чуланов, одна дверь.</a:t>
            </a:r>
            <a:endParaRPr lang="ru-RU" sz="2800" dirty="0"/>
          </a:p>
        </p:txBody>
      </p:sp>
      <p:pic>
        <p:nvPicPr>
          <p:cNvPr id="8196" name="Picture 4" descr="http://onua.com.ua/uploads/posts/2011-06/1307445224_statistics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214422"/>
            <a:ext cx="4247470" cy="2462206"/>
          </a:xfrm>
          <a:prstGeom prst="rect">
            <a:avLst/>
          </a:prstGeom>
          <a:noFill/>
        </p:spPr>
      </p:pic>
      <p:pic>
        <p:nvPicPr>
          <p:cNvPr id="8198" name="Picture 6" descr="http://media.nn.ru/data/ufiles/4/36/70/1367023.31337_1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357694"/>
            <a:ext cx="2892761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4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714612" y="500042"/>
            <a:ext cx="3494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Пословицы: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71538" y="1968333"/>
            <a:ext cx="700486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«Чистота - залог здоровья»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«Шуба не ради красы, а ради тепла»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1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14290"/>
            <a:ext cx="87154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редметно-схематические модели последовательности одевания на прогулку.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http://img10.proshkolu.ru/content/media/pic/std/4000000/3327000/3326525-86f8a23be5402a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1500174"/>
            <a:ext cx="4794497" cy="3571900"/>
          </a:xfrm>
          <a:prstGeom prst="rect">
            <a:avLst/>
          </a:prstGeom>
          <a:noFill/>
        </p:spPr>
      </p:pic>
      <p:pic>
        <p:nvPicPr>
          <p:cNvPr id="6149" name="Picture 5" descr="http://skyclipart.ru/uploads/posts/2010-09/1284544882_2010-09-14_134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714752"/>
            <a:ext cx="7418531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642918"/>
            <a:ext cx="3883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«</a:t>
            </a:r>
            <a:r>
              <a:rPr lang="en-US" sz="4000" b="1" dirty="0" smtClean="0"/>
              <a:t>S</a:t>
            </a:r>
            <a:r>
              <a:rPr lang="ru-RU" sz="4000" b="1" dirty="0" smtClean="0"/>
              <a:t>М</a:t>
            </a:r>
            <a:r>
              <a:rPr lang="en-US" sz="4000" b="1" dirty="0" smtClean="0"/>
              <a:t>S</a:t>
            </a:r>
            <a:r>
              <a:rPr lang="ru-RU" sz="4000" b="1" dirty="0" smtClean="0"/>
              <a:t> здоровья»</a:t>
            </a:r>
            <a:endParaRPr lang="ru-RU" sz="4000" b="1" dirty="0"/>
          </a:p>
        </p:txBody>
      </p:sp>
      <p:pic>
        <p:nvPicPr>
          <p:cNvPr id="5122" name="Picture 2" descr="http://www.sota1.ru/images/articles/bbmob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857620" cy="38576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2285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Я возьму свою </a:t>
            </a:r>
            <a:r>
              <a:rPr lang="ru-RU" sz="3200" b="1" dirty="0" smtClean="0"/>
              <a:t>расчёску</a:t>
            </a:r>
            <a:r>
              <a:rPr lang="ru-RU" sz="3200" dirty="0" smtClean="0"/>
              <a:t>,</a:t>
            </a:r>
            <a:br>
              <a:rPr lang="ru-RU" sz="3200" dirty="0" smtClean="0"/>
            </a:br>
            <a:r>
              <a:rPr lang="ru-RU" sz="3200" dirty="0" smtClean="0"/>
              <a:t>Кукле сделаю причёску!</a:t>
            </a:r>
            <a:br>
              <a:rPr lang="ru-RU" sz="3200" dirty="0" smtClean="0"/>
            </a:br>
            <a:r>
              <a:rPr lang="ru-RU" sz="3200" dirty="0" smtClean="0"/>
              <a:t>У неё мои привычки,</a:t>
            </a:r>
            <a:br>
              <a:rPr lang="ru-RU" sz="3200" dirty="0" smtClean="0"/>
            </a:br>
            <a:r>
              <a:rPr lang="ru-RU" sz="3200" dirty="0" smtClean="0"/>
              <a:t>Два банта и две косички!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429000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Культурно-гигиенические навыки</a:t>
            </a:r>
            <a:r>
              <a:rPr lang="ru-RU" sz="3600" dirty="0" smtClean="0"/>
              <a:t> - важная составная часть культуры поведения. Необходимость опрятности, содержания в чистоте лица, рук, тела, одежды, обуви продиктованная не только требованиями гигиены, но и нормами человеческих отношений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71480"/>
            <a:ext cx="5141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«Мыльные перчатки»</a:t>
            </a:r>
            <a:endParaRPr lang="ru-RU" sz="4000" b="1" dirty="0"/>
          </a:p>
        </p:txBody>
      </p:sp>
      <p:pic>
        <p:nvPicPr>
          <p:cNvPr id="4098" name="Picture 2" descr="http://kids.amur.net/index2.php?option=com_main_ajax&amp;task=img&amp;type=width&amp;width=570&amp;id=20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4619908" cy="3071834"/>
          </a:xfrm>
          <a:prstGeom prst="rect">
            <a:avLst/>
          </a:prstGeom>
          <a:noFill/>
        </p:spPr>
      </p:pic>
      <p:pic>
        <p:nvPicPr>
          <p:cNvPr id="4099" name="Picture 3" descr="C:\Users\Марина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071810"/>
            <a:ext cx="4929214" cy="3286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7751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В старшем дошкольном возрасте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14422"/>
            <a:ext cx="4090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«Фотограф чистоты». </a:t>
            </a:r>
            <a:endParaRPr lang="ru-RU" sz="3200" b="1" dirty="0"/>
          </a:p>
        </p:txBody>
      </p:sp>
      <p:pic>
        <p:nvPicPr>
          <p:cNvPr id="3074" name="Picture 2" descr="http://www.examiner.com/images/blog/wysiwyg/image/dlm-dirty-face-kids-128-dirty-face-k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3657600" cy="3171826"/>
          </a:xfrm>
          <a:prstGeom prst="rect">
            <a:avLst/>
          </a:prstGeom>
          <a:noFill/>
        </p:spPr>
      </p:pic>
      <p:pic>
        <p:nvPicPr>
          <p:cNvPr id="3076" name="Picture 4" descr="http://i.allday.ru/uploads/posts/1182601213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00108"/>
            <a:ext cx="3643338" cy="5610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214290"/>
            <a:ext cx="78581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образовательной области «Здоровье» интегрируется с содержанием  многих образовательных областей: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000240"/>
            <a:ext cx="4434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>
                <a:latin typeface="Times New Roman"/>
                <a:ea typeface="Calibri"/>
              </a:rPr>
              <a:t>«Физическая культура»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2500306"/>
            <a:ext cx="2294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«Познание»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071810"/>
            <a:ext cx="3216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«Коммуникация»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3786190"/>
            <a:ext cx="3103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«Социализация»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4643446"/>
            <a:ext cx="3114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«Безопасность»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4929198"/>
            <a:ext cx="1391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«Труд»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5643578"/>
            <a:ext cx="7567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smtClean="0"/>
              <a:t>«Чтение художественной литературы»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5242170"/>
            <a:ext cx="43576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428604"/>
            <a:ext cx="1902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Чистота –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428604"/>
            <a:ext cx="2763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залог здоровья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928670"/>
            <a:ext cx="3247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 дороже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928670"/>
            <a:ext cx="1316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1428736"/>
            <a:ext cx="2615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Чисто жить –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1428736"/>
            <a:ext cx="2846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здоровым быть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1928802"/>
            <a:ext cx="3668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 в порядке 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1928802"/>
            <a:ext cx="3006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зарядке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2500306"/>
            <a:ext cx="50609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хочешь быть здоров – 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2500306"/>
            <a:ext cx="1894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закаляйся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3071810"/>
            <a:ext cx="3451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здоровом теле – 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70282" y="3071810"/>
            <a:ext cx="2573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здоровый дух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3643314"/>
            <a:ext cx="3606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 за деньги 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43504" y="3643314"/>
            <a:ext cx="2030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купишь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4286256"/>
            <a:ext cx="3990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Береги платье с </a:t>
            </a:r>
            <a:r>
              <a:rPr lang="ru-RU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нову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4286256"/>
            <a:ext cx="3569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здоровье смолоду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1538" y="5000636"/>
            <a:ext cx="321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здоровье – 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143372" y="5000636"/>
            <a:ext cx="2254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все!!!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643050"/>
            <a:ext cx="8358214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используемой литературы: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Белостоцкая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Е.М., Виноградова Т. Ф. и др. Гигиенические основы воспитания детей от 3 до 7. – М.:Просвещение,1991.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Комарова Т.С.,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Куцакова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Л.В., Павлова Л.Ю. Трудовое воспитание в детском саду. – М .: 2005.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Крупская Н.К. О дошкольном воспитании. – М.: Просвещение, 1973.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Зебзеева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В.А. Организация режимных процессов в ДОУ. – М.: Сфера, 2007.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Запорожец А.В. Психология и педагогика игры дошкольника. М.,1966.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Бабаева Т. И.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ДЕТСТВО .Примерная основная общеобразовательная программа дошкольного образования. - Санкт- Петербург. ДЕТСТВО-ПРЕСС.,2011.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kolyan.net/uploads/posts/2012-09/thumbs/1347217358_best-full-hd-wallpapers-vol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60722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3714752"/>
            <a:ext cx="4400552" cy="2214578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39938" name="Picture 2" descr="http://yandex.st/lego/_/La6qi18Z8LwgnZdsAr1qy1GwCw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71604" y="214290"/>
            <a:ext cx="54838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умывания: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0010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«Водичка, водичка,</a:t>
            </a:r>
            <a:br>
              <a:rPr lang="ru-RU" sz="3200" dirty="0" smtClean="0"/>
            </a:br>
            <a:r>
              <a:rPr lang="ru-RU" sz="3200" dirty="0" smtClean="0"/>
              <a:t>Умой моё личико,</a:t>
            </a:r>
            <a:br>
              <a:rPr lang="ru-RU" sz="3200" dirty="0" smtClean="0"/>
            </a:br>
            <a:r>
              <a:rPr lang="ru-RU" sz="3200" dirty="0" smtClean="0"/>
              <a:t>Чтобы глазоньки блестели,</a:t>
            </a:r>
            <a:br>
              <a:rPr lang="ru-RU" sz="3200" dirty="0" smtClean="0"/>
            </a:br>
            <a:r>
              <a:rPr lang="ru-RU" sz="3200" dirty="0" smtClean="0"/>
              <a:t>Чтобы щечки краснели,</a:t>
            </a:r>
            <a:br>
              <a:rPr lang="ru-RU" sz="3200" dirty="0" smtClean="0"/>
            </a:br>
            <a:r>
              <a:rPr lang="ru-RU" sz="3200" dirty="0" smtClean="0"/>
              <a:t>Чтоб смеялся роток,</a:t>
            </a:r>
            <a:br>
              <a:rPr lang="ru-RU" sz="3200" dirty="0" smtClean="0"/>
            </a:br>
            <a:r>
              <a:rPr lang="ru-RU" sz="3200" dirty="0" smtClean="0"/>
              <a:t>Чтоб кусался зубок.»</a:t>
            </a:r>
            <a:endParaRPr lang="ru-RU" sz="3200" dirty="0"/>
          </a:p>
        </p:txBody>
      </p:sp>
      <p:pic>
        <p:nvPicPr>
          <p:cNvPr id="20483" name="Picture 3" descr="http://designshopbb.com/tours/children-washing-hands-pictures-i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214534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71604" y="214290"/>
            <a:ext cx="59893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Одевание на прогулку: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57620" y="2500306"/>
            <a:ext cx="61436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«Раз, два, три, четыре, пять,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Собираемся гулять,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Завязали Катеньке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Шарфик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полосатенький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.»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http://www.vyzun.ru/uploads/posts/2011-01/1295644603_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371850" cy="490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285984" y="214290"/>
            <a:ext cx="38119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 сном: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2025908"/>
            <a:ext cx="510896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«Спать пора.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Наступает ночка.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 устала, дочка.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Ножки бегали с утра,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Глазкам спать давно пора.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Ждет тебя кроватка.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Спи, дочурка, сладко.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·Мы купили куколку,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Куколку-баюкалку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Ночью спит она и днем,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ней скорее мы уснем».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http://i.sakh.com/info/p/photos/80/80263/f66682c2a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000108"/>
            <a:ext cx="3981210" cy="2657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85918" y="214290"/>
            <a:ext cx="62340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приема пищи: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07194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«Каша из гречки.</a:t>
            </a:r>
            <a:br>
              <a:rPr lang="ru-RU" sz="3200" dirty="0" smtClean="0"/>
            </a:br>
            <a:r>
              <a:rPr lang="ru-RU" sz="3200" dirty="0" smtClean="0"/>
              <a:t>Где варилась?</a:t>
            </a:r>
            <a:br>
              <a:rPr lang="ru-RU" sz="3200" dirty="0" smtClean="0"/>
            </a:br>
            <a:r>
              <a:rPr lang="ru-RU" sz="3200" dirty="0" smtClean="0"/>
              <a:t>В печке.</a:t>
            </a:r>
            <a:br>
              <a:rPr lang="ru-RU" sz="3200" dirty="0" smtClean="0"/>
            </a:br>
            <a:r>
              <a:rPr lang="ru-RU" sz="3200" dirty="0" smtClean="0"/>
              <a:t>Сварилась, упрела,</a:t>
            </a:r>
            <a:br>
              <a:rPr lang="ru-RU" sz="3200" dirty="0" smtClean="0"/>
            </a:br>
            <a:r>
              <a:rPr lang="ru-RU" sz="3200" dirty="0" smtClean="0"/>
              <a:t>Чтоб Катенька ела.»</a:t>
            </a:r>
            <a:endParaRPr lang="ru-RU" sz="3200" dirty="0"/>
          </a:p>
        </p:txBody>
      </p:sp>
      <p:pic>
        <p:nvPicPr>
          <p:cNvPr id="17411" name="Picture 3" descr="http://rshn32.ru/files/full_Ob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857620" cy="302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214290"/>
            <a:ext cx="1335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Гости</a:t>
            </a:r>
            <a:endParaRPr lang="ru-RU" sz="4000" b="1" dirty="0"/>
          </a:p>
        </p:txBody>
      </p:sp>
      <p:pic>
        <p:nvPicPr>
          <p:cNvPr id="16386" name="Picture 2" descr="http://detsad-kitty.ru/uploads/posts/2012-04/1333262434_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810000" cy="4038601"/>
          </a:xfrm>
          <a:prstGeom prst="rect">
            <a:avLst/>
          </a:prstGeom>
          <a:noFill/>
        </p:spPr>
      </p:pic>
      <p:pic>
        <p:nvPicPr>
          <p:cNvPr id="16388" name="Picture 4" descr="http://f.mypage.ru/3fbf920888c220f17a46e6d83868e22f_fcf0c5a28a56165826aeaacfe5e4f0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142984"/>
            <a:ext cx="5543550" cy="5400675"/>
          </a:xfrm>
          <a:prstGeom prst="rect">
            <a:avLst/>
          </a:prstGeom>
          <a:noFill/>
        </p:spPr>
      </p:pic>
      <p:pic>
        <p:nvPicPr>
          <p:cNvPr id="16390" name="Picture 6" descr="http://www.live4.ru/board/img_sasha29_15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555358"/>
            <a:ext cx="4667272" cy="4302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857356" y="285728"/>
            <a:ext cx="67251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младшем дошкольном возраста: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http://digart.ru/wp-content/uploads/moidody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762500" cy="4762500"/>
          </a:xfrm>
          <a:prstGeom prst="rect">
            <a:avLst/>
          </a:prstGeom>
          <a:noFill/>
        </p:spPr>
      </p:pic>
      <p:pic>
        <p:nvPicPr>
          <p:cNvPr id="15365" name="Picture 5" descr="http://www.ruskniga.com/picfsite/106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3643338" cy="493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5714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Сюжетные картинки</a:t>
            </a:r>
            <a:endParaRPr lang="ru-RU" sz="3200" b="1" dirty="0"/>
          </a:p>
        </p:txBody>
      </p:sp>
      <p:pic>
        <p:nvPicPr>
          <p:cNvPr id="38914" name="Picture 2" descr="http://us.cdn3.123rf.com/168nwm/lenor/lenor1111/lenor111100069/11195221-little-boy-washes-in-a-bath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3724372" cy="2505086"/>
          </a:xfrm>
          <a:prstGeom prst="rect">
            <a:avLst/>
          </a:prstGeom>
          <a:noFill/>
        </p:spPr>
      </p:pic>
      <p:pic>
        <p:nvPicPr>
          <p:cNvPr id="38916" name="Picture 4" descr="http://cdn.sheknows.com/articles/2010/09/girl-washing-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571744"/>
            <a:ext cx="5715000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476</Words>
  <Application>Microsoft Office PowerPoint</Application>
  <PresentationFormat>Экран (4:3)</PresentationFormat>
  <Paragraphs>100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Формирование культурно-гигиенических навыков у детей дошкольного возраста посредством различных методов и приемов</vt:lpstr>
      <vt:lpstr>Культурно-гигиенические навыки - важная составная часть культуры поведения. Необходимость опрятности, содержания в чистоте лица, рук, тела, одежды, обуви продиктованная не только требованиями гигиены, но и нормами человеческих отношений.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</cp:lastModifiedBy>
  <cp:revision>24</cp:revision>
  <dcterms:created xsi:type="dcterms:W3CDTF">2013-01-06T18:32:13Z</dcterms:created>
  <dcterms:modified xsi:type="dcterms:W3CDTF">2013-04-11T09:03:21Z</dcterms:modified>
</cp:coreProperties>
</file>