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КОРОТКО О МАМАХ….</a:t>
            </a:r>
            <a:endParaRPr lang="ru-RU" i="1" dirty="0"/>
          </a:p>
        </p:txBody>
      </p:sp>
      <p:pic>
        <p:nvPicPr>
          <p:cNvPr id="4" name="Содержимое 3" descr="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7" y="1124744"/>
            <a:ext cx="7416824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РИСУМ НАШИХ МАМ!</a:t>
            </a:r>
            <a:endParaRPr lang="ru-RU" dirty="0"/>
          </a:p>
        </p:txBody>
      </p:sp>
      <p:pic>
        <p:nvPicPr>
          <p:cNvPr id="4" name="Содержимое 3" descr="рисуем мам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1017"/>
            <a:ext cx="8229600" cy="4626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ПОДАРКИ МАМАМ!</a:t>
            </a:r>
            <a:endParaRPr lang="ru-RU" dirty="0"/>
          </a:p>
        </p:txBody>
      </p:sp>
      <p:pic>
        <p:nvPicPr>
          <p:cNvPr id="4" name="Содержимое 3" descr="делаем подар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1017"/>
            <a:ext cx="8229600" cy="4626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ДЛЯ МАМ!</a:t>
            </a:r>
            <a:endParaRPr lang="ru-RU" dirty="0"/>
          </a:p>
        </p:txBody>
      </p:sp>
      <p:pic>
        <p:nvPicPr>
          <p:cNvPr id="4" name="Содержимое 3" descr="чтение стих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1017"/>
            <a:ext cx="8229600" cy="4626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 ДЛЯ МАМ!!</a:t>
            </a:r>
            <a:endParaRPr lang="ru-RU" dirty="0"/>
          </a:p>
        </p:txBody>
      </p:sp>
      <p:pic>
        <p:nvPicPr>
          <p:cNvPr id="4" name="Содержимое 3" descr="конкурс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1017"/>
            <a:ext cx="8229600" cy="462689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ПОЗДРАВЛЕНИЕ  ДЛЯ МАМ!</a:t>
            </a:r>
            <a:endParaRPr lang="ru-RU" dirty="0"/>
          </a:p>
        </p:txBody>
      </p:sp>
      <p:pic>
        <p:nvPicPr>
          <p:cNvPr id="4" name="Содержимое 3" descr="FotorCreat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1017"/>
            <a:ext cx="8229600" cy="462689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24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КОРОТКО О МАМАХ….</vt:lpstr>
      <vt:lpstr>РИСУМ НАШИХ МАМ!</vt:lpstr>
      <vt:lpstr>ДЕЛАЕМ ПОДАРКИ МАМАМ!</vt:lpstr>
      <vt:lpstr>ПРАЗДНИК ДЛЯ МАМ!</vt:lpstr>
      <vt:lpstr>КОНКУРСЫ ДЛЯ МАМ!!</vt:lpstr>
      <vt:lpstr>ПОЗДРАВЛЕНИЕ  ДЛЯ МАМ!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КОРОТКО О МАМАХ….</dc:title>
  <cp:lastModifiedBy>RePack by SPecialiST</cp:lastModifiedBy>
  <cp:revision>1</cp:revision>
  <dcterms:modified xsi:type="dcterms:W3CDTF">2016-11-27T14:07:23Z</dcterms:modified>
</cp:coreProperties>
</file>